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346" y="7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+mj-lt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+mj-lt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+mj-lt"/>
              </a:rPr>
              <a:t>Develop a machine learning model to predict user churn. An accurate model will help prevent churn, improve user retention, and grow Waze’s business.</a:t>
            </a:r>
            <a:endParaRPr dirty="0">
              <a:solidFill>
                <a:schemeClr val="dk2"/>
              </a:solidFill>
              <a:latin typeface="+mj-lt"/>
            </a:endParaRPr>
          </a:p>
        </p:txBody>
      </p:sp>
      <p:sp>
        <p:nvSpPr>
          <p:cNvPr id="423" name="Google Shape;423;p17"/>
          <p:cNvSpPr txBox="1"/>
          <p:nvPr/>
        </p:nvSpPr>
        <p:spPr>
          <a:xfrm>
            <a:off x="3984670" y="589272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+mj-lt"/>
              </a:rPr>
              <a:t>The churn rate is highest for people who didn't use Waze much during the last month</a:t>
            </a:r>
            <a:endParaRPr sz="1800" i="1" dirty="0">
              <a:solidFill>
                <a:srgbClr val="000000"/>
              </a:solidFill>
              <a:latin typeface="+mj-lt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319181"/>
            <a:ext cx="7203773" cy="819738"/>
            <a:chOff x="188699" y="665125"/>
            <a:chExt cx="7203773" cy="819738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>
                <a:lnSpc>
                  <a:spcPct val="95000"/>
                </a:lnSpc>
              </a:pPr>
              <a:r>
                <a:rPr lang="en-US" sz="1600" b="1" dirty="0">
                  <a:solidFill>
                    <a:srgbClr val="000000"/>
                  </a:solidFill>
                  <a:latin typeface="+mj-lt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lang="en-US" sz="1600" b="1" dirty="0">
                  <a:latin typeface="+mj-lt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lang="en-US" sz="1900" dirty="0">
                <a:solidFill>
                  <a:srgbClr val="000000"/>
                </a:solidFill>
                <a:latin typeface="+mj-lt"/>
                <a:ea typeface="Google Sans SemiBold"/>
                <a:cs typeface="Google Sans SemiBold"/>
                <a:sym typeface="Google Sans SemiBold"/>
              </a:endParaRPr>
            </a:p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900" dirty="0">
                <a:solidFill>
                  <a:srgbClr val="000000"/>
                </a:solidFill>
                <a:latin typeface="+mj-lt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699" y="1084663"/>
              <a:ext cx="7203773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b="1" i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+mj-lt"/>
                </a:rPr>
                <a:t>The purpose</a:t>
              </a:r>
              <a:r>
                <a:rPr lang="en-US" b="0" i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+mj-lt"/>
                </a:rPr>
                <a:t> of this project is to conduct exploratory data analysis (EDA) on a provided dataset.</a:t>
              </a:r>
              <a:endParaRPr dirty="0">
                <a:solidFill>
                  <a:srgbClr val="000000"/>
                </a:solidFill>
                <a:latin typeface="+mj-lt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D498B11-DF0A-AA53-8B82-2798F2123888}"/>
              </a:ext>
            </a:extLst>
          </p:cNvPr>
          <p:cNvSpPr txBox="1"/>
          <p:nvPr/>
        </p:nvSpPr>
        <p:spPr>
          <a:xfrm>
            <a:off x="188700" y="3939735"/>
            <a:ext cx="3088977" cy="6170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The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Courier New" panose="02070309020205020404" pitchFamily="49" charset="0"/>
              </a:rPr>
              <a:t>sessions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variable is a right-skewed distribution with half of the observations having 56 or fewer sessions.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However, as indicated by the, some users have more than 700.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The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Courier New" panose="02070309020205020404" pitchFamily="49" charset="0"/>
              </a:rPr>
              <a:t>drives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information follows a distribution similar to the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Courier New" panose="02070309020205020404" pitchFamily="49" charset="0"/>
              </a:rPr>
              <a:t>sessions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 variable.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It is right-skewed, approximately log-normal, with a median of 48. However, some drivers had over 400 drives in the last month.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i="0" dirty="0">
                <a:solidFill>
                  <a:srgbClr val="000000"/>
                </a:solidFill>
                <a:effectLst/>
                <a:latin typeface="+mj-lt"/>
              </a:rPr>
              <a:t>The total user tenure (i.e., number of days since onboarding) is a uniform distribution </a:t>
            </a: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with values ranging from near-zero to ~3,500 (~9.5 years).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There are nearly twice as many iPhone users as Android users represented in this data.</a:t>
            </a:r>
            <a:r>
              <a:rPr lang="en-US" sz="1100" dirty="0">
                <a:latin typeface="+mj-lt"/>
              </a:rPr>
              <a:t> </a:t>
            </a:r>
            <a:r>
              <a:rPr lang="en-US" sz="1100" b="1" dirty="0">
                <a:latin typeface="+mj-lt"/>
              </a:rPr>
              <a:t>Device used did not affect user churn. rates</a:t>
            </a:r>
            <a:r>
              <a:rPr lang="en-US" sz="1100" dirty="0">
                <a:latin typeface="+mj-lt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i="0" dirty="0">
                <a:solidFill>
                  <a:srgbClr val="000000"/>
                </a:solidFill>
                <a:effectLst/>
                <a:latin typeface="+mj-lt"/>
              </a:rPr>
              <a:t>Less than 18% of the users churned. </a:t>
            </a: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~82% of users were retained.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The churn rate tends to increase as the mean daily distance driven increases</a:t>
            </a:r>
            <a:r>
              <a:rPr lang="en-US" sz="11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i="0" dirty="0">
                <a:solidFill>
                  <a:srgbClr val="000000"/>
                </a:solidFill>
                <a:effectLst/>
                <a:latin typeface="+mj-lt"/>
              </a:rPr>
              <a:t>The churn rate is highest for people who didn't use Waze much during the last month. </a:t>
            </a: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The more times they used the app, the less likely they were to churn. While 40% of the users who didn't use the app at all last month churned, nobody who used the app 30 days churned.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b="1" i="0" dirty="0">
                <a:solidFill>
                  <a:srgbClr val="000000"/>
                </a:solidFill>
                <a:effectLst/>
                <a:latin typeface="+mj-lt"/>
              </a:rPr>
              <a:t>Half of the people in the dataset had 40% or more of their sessions in just the last month</a:t>
            </a:r>
            <a:r>
              <a:rPr lang="en-US" sz="1100" b="0" i="0" dirty="0">
                <a:solidFill>
                  <a:srgbClr val="000000"/>
                </a:solidFill>
                <a:effectLst/>
                <a:latin typeface="+mj-lt"/>
              </a:rPr>
              <a:t>, yet the overall median time since onboarding is almost five years.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+mj-lt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46767E8-EF72-2B1D-3DDF-38331F94BEAB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" r="-305"/>
          <a:stretch/>
        </p:blipFill>
        <p:spPr bwMode="auto">
          <a:xfrm>
            <a:off x="3544416" y="3324083"/>
            <a:ext cx="4052709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40EBDF-306D-426E-BD94-5117498F813E}"/>
              </a:ext>
            </a:extLst>
          </p:cNvPr>
          <p:cNvSpPr txBox="1"/>
          <p:nvPr/>
        </p:nvSpPr>
        <p:spPr>
          <a:xfrm>
            <a:off x="3488788" y="7842738"/>
            <a:ext cx="405270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j-lt"/>
              </a:rPr>
              <a:t>Investigate why long-distance users to discontinue using the app.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+mj-lt"/>
                <a:ea typeface="Roboto"/>
                <a:cs typeface="Roboto"/>
                <a:sym typeface="Roboto"/>
              </a:rPr>
              <a:t>R</a:t>
            </a:r>
            <a:r>
              <a:rPr lang="en" sz="1400" dirty="0">
                <a:latin typeface="+mj-lt"/>
                <a:ea typeface="Roboto"/>
                <a:cs typeface="Roboto"/>
                <a:sym typeface="Roboto"/>
              </a:rPr>
              <a:t>un deeper statistical analyses on the variables in the data to determine their impact on user churn.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+mj-lt"/>
                <a:ea typeface="Roboto"/>
                <a:cs typeface="Roboto"/>
                <a:sym typeface="Roboto"/>
              </a:rPr>
              <a:t>Fill missing values in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+mj-lt"/>
                <a:ea typeface="Roboto"/>
                <a:cs typeface="Roboto"/>
                <a:sym typeface="Roboto"/>
              </a:rPr>
              <a:t>Investigae why user engagement was high this past month.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Office PowerPoint</Application>
  <PresentationFormat>Custom</PresentationFormat>
  <Paragraphs>17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Lato</vt:lpstr>
      <vt:lpstr>Roboto</vt:lpstr>
      <vt:lpstr>Arial</vt:lpstr>
      <vt:lpstr>Google Sans SemiBold</vt:lpstr>
      <vt:lpstr>Google Sans</vt:lpstr>
      <vt:lpstr>Work Sans</vt:lpstr>
      <vt:lpstr>Calibri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Corey McEnaney</dc:creator>
  <cp:lastModifiedBy>Corey McEnaney</cp:lastModifiedBy>
  <cp:revision>2</cp:revision>
  <dcterms:modified xsi:type="dcterms:W3CDTF">2024-07-11T21:15:06Z</dcterms:modified>
</cp:coreProperties>
</file>